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1" r:id="rId3"/>
    <p:sldId id="270" r:id="rId4"/>
    <p:sldId id="259" r:id="rId5"/>
    <p:sldId id="258" r:id="rId6"/>
    <p:sldId id="266" r:id="rId7"/>
    <p:sldId id="274" r:id="rId8"/>
    <p:sldId id="275" r:id="rId9"/>
    <p:sldId id="276" r:id="rId10"/>
    <p:sldId id="277" r:id="rId11"/>
    <p:sldId id="278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C2400"/>
    <a:srgbClr val="FFCC0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A38F1-DA0A-4BFD-AE68-C0CB437C5C44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47B568-FBEA-4EC7-8A1E-DE0B8E0DF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8959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400" y="2362200"/>
            <a:ext cx="5029200" cy="23844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4953000"/>
            <a:ext cx="6400800" cy="6096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D0069-FE51-4D31-BC33-56B26B3F16D5}" type="datetime1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994-85F1-4535-9C4A-CB2212A4E2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4786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B540-52E6-4668-B572-CD2E9B84AA58}" type="datetime1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994-85F1-4535-9C4A-CB2212A4E2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3058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74B0-E4BF-4E2A-A801-8FD2CE869D9A}" type="datetime1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994-85F1-4535-9C4A-CB2212A4E2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3712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F874-EE77-4A05-9F03-0B0D934B46EE}" type="datetime1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6324600"/>
            <a:ext cx="1447800" cy="365125"/>
          </a:xfrm>
        </p:spPr>
        <p:txBody>
          <a:bodyPr/>
          <a:lstStyle/>
          <a:p>
            <a:fld id="{24147994-85F1-4535-9C4A-CB2212A4E2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77465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3B56-6820-4097-92F3-AE280AA454CC}" type="datetime1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994-85F1-4535-9C4A-CB2212A4E2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5395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C625-6FCA-4B7D-90F3-9A4B52613E15}" type="datetime1">
              <a:rPr lang="en-US" smtClean="0"/>
              <a:pPr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994-85F1-4535-9C4A-CB2212A4E2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3777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6335-FB46-493A-B8B2-85468B5FF4C8}" type="datetime1">
              <a:rPr lang="en-US" smtClean="0"/>
              <a:pPr/>
              <a:t>9/13/2017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994-85F1-4535-9C4A-CB2212A4E2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6445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8FC6-CB97-4D0B-81AF-1F860731E138}" type="datetime1">
              <a:rPr lang="en-US" smtClean="0"/>
              <a:pPr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994-85F1-4535-9C4A-CB2212A4E2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86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4FDE8-BCA1-4A31-889A-7782D1293CB8}" type="datetime1">
              <a:rPr lang="en-US" smtClean="0"/>
              <a:pPr/>
              <a:t>9/13/2017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994-85F1-4535-9C4A-CB2212A4E2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560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F2CC-646D-47CA-9DFE-7EA75405B6AB}" type="datetime1">
              <a:rPr lang="en-US" smtClean="0"/>
              <a:pPr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994-85F1-4535-9C4A-CB2212A4E2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589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7E27C-ED1E-42AF-8A1D-D5528C297EAD}" type="datetime1">
              <a:rPr lang="en-US" smtClean="0"/>
              <a:pPr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994-85F1-4535-9C4A-CB2212A4E2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0362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Owner\AppData\Local\Microsoft\Windows\Temporary Internet Files\Content.IE5\3CSPTC8W\MP900442339[1].jpg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163" t="35251" r="16599"/>
          <a:stretch/>
        </p:blipFill>
        <p:spPr bwMode="auto">
          <a:xfrm>
            <a:off x="1" y="-15658"/>
            <a:ext cx="1981200" cy="6873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1600201"/>
            <a:ext cx="64008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C00000"/>
                </a:solidFill>
              </a:defRPr>
            </a:lvl1pPr>
          </a:lstStyle>
          <a:p>
            <a:fld id="{5683FBD9-F13D-428C-B894-162884AF7421}" type="datetime1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C0000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39000" y="632460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00000"/>
                </a:solidFill>
              </a:defRPr>
            </a:lvl1pPr>
          </a:lstStyle>
          <a:p>
            <a:fld id="{24147994-85F1-4535-9C4A-CB2212A4E2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8615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indent="-34290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048000" y="1828800"/>
            <a:ext cx="5029200" cy="2384425"/>
          </a:xfrm>
        </p:spPr>
        <p:txBody>
          <a:bodyPr/>
          <a:lstStyle/>
          <a:p>
            <a:pPr algn="ctr"/>
            <a:r>
              <a:rPr lang="en-US" dirty="0" smtClean="0"/>
              <a:t>Welcome to the </a:t>
            </a:r>
            <a:br>
              <a:rPr lang="en-US" dirty="0" smtClean="0"/>
            </a:br>
            <a:r>
              <a:rPr lang="en-US" dirty="0" smtClean="0"/>
              <a:t>3rd Grade</a:t>
            </a:r>
            <a:br>
              <a:rPr lang="en-US" dirty="0" smtClean="0"/>
            </a:br>
            <a:r>
              <a:rPr lang="en-US" dirty="0" smtClean="0"/>
              <a:t>Lakewood Elementary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CC4EE-5958-4078-8258-2B990D3D4437}" type="datetime1">
              <a:rPr lang="en-US" smtClean="0"/>
              <a:pPr/>
              <a:t>9/13/2017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994-85F1-4535-9C4A-CB2212A4E25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221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Launch Icons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F874-EE77-4A05-9F03-0B0D934B46EE}" type="datetime1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994-85F1-4535-9C4A-CB2212A4E250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066800"/>
            <a:ext cx="7772400" cy="40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Mastery Connect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F874-EE77-4A05-9F03-0B0D934B46EE}" type="datetime1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994-85F1-4535-9C4A-CB2212A4E250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295400"/>
            <a:ext cx="664945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9855" y="0"/>
            <a:ext cx="6400800" cy="944562"/>
          </a:xfrm>
        </p:spPr>
        <p:txBody>
          <a:bodyPr/>
          <a:lstStyle/>
          <a:p>
            <a:r>
              <a:rPr lang="en-US" dirty="0" smtClean="0"/>
              <a:t>Social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854291"/>
            <a:ext cx="7086600" cy="3108109"/>
          </a:xfrm>
        </p:spPr>
        <p:txBody>
          <a:bodyPr/>
          <a:lstStyle/>
          <a:p>
            <a:r>
              <a:rPr lang="en-US" dirty="0" smtClean="0"/>
              <a:t>Through out the year we will be doing a variety of activities such as map skills, landforms, environment features and natural disasters, needs versus wants, trade patterns, and geographic features of Alabama.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F874-EE77-4A05-9F03-0B0D934B46EE}" type="datetime1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994-85F1-4535-9C4A-CB2212A4E250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68189" y="3962400"/>
            <a:ext cx="3926078" cy="2590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5681085" y="3767715"/>
            <a:ext cx="330633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41245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 the Teachers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Mrs. Courtney Anthony</a:t>
            </a:r>
          </a:p>
          <a:p>
            <a:r>
              <a:rPr lang="en-US" dirty="0"/>
              <a:t>Mrs. Farrah Baker</a:t>
            </a:r>
          </a:p>
          <a:p>
            <a:r>
              <a:rPr lang="en-US" dirty="0" smtClean="0"/>
              <a:t>Mrs. Tracey Cutt</a:t>
            </a:r>
          </a:p>
          <a:p>
            <a:r>
              <a:rPr lang="en-US" dirty="0" smtClean="0"/>
              <a:t>Ms. Susan Elkins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F874-EE77-4A05-9F03-0B0D934B46EE}" type="datetime1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994-85F1-4535-9C4A-CB2212A4E25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Report Cards and Testing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Every 9 weeks your child will be assessed on very specific standards.</a:t>
            </a:r>
          </a:p>
          <a:p>
            <a:r>
              <a:rPr lang="en-US" sz="2400" dirty="0" smtClean="0"/>
              <a:t>Your child will receive a numeric grade for each subject area. </a:t>
            </a:r>
          </a:p>
          <a:p>
            <a:r>
              <a:rPr lang="en-US" sz="2400" dirty="0" smtClean="0"/>
              <a:t>Grades will be composed from informal and formal assessments. </a:t>
            </a:r>
          </a:p>
          <a:p>
            <a:r>
              <a:rPr lang="en-US" sz="2400" dirty="0" smtClean="0"/>
              <a:t>65% of the grade will be from formal assessments (unit tests).</a:t>
            </a:r>
          </a:p>
          <a:p>
            <a:r>
              <a:rPr lang="en-US" sz="2400" dirty="0" smtClean="0"/>
              <a:t>25% of the grade will be from informal assessments (class work and projects). </a:t>
            </a:r>
          </a:p>
          <a:p>
            <a:r>
              <a:rPr lang="en-US" sz="2400" dirty="0" smtClean="0"/>
              <a:t>10% of the grade will be from classroom participation and homework.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F874-EE77-4A05-9F03-0B0D934B46EE}" type="datetime1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994-85F1-4535-9C4A-CB2212A4E25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554162"/>
          </a:xfrm>
        </p:spPr>
        <p:txBody>
          <a:bodyPr/>
          <a:lstStyle/>
          <a:p>
            <a:r>
              <a:rPr lang="en-US" sz="3500" dirty="0" smtClean="0"/>
              <a:t>Reader’s Workshop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295400"/>
            <a:ext cx="6400800" cy="5029200"/>
          </a:xfrm>
        </p:spPr>
        <p:txBody>
          <a:bodyPr>
            <a:normAutofit fontScale="92500" lnSpcReduction="20000"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During this time, students will be moving through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our </a:t>
            </a:r>
            <a:r>
              <a:rPr lang="en-US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Reading Wonder’s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series. </a:t>
            </a: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This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series integrates phonics and writing, along with science and social studies. </a:t>
            </a: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series is broken down into 6 units. Each unit has about 5 weeks. </a:t>
            </a: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At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end of each week, students will have an assessment that will count towards their reading and language arts grade.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F874-EE77-4A05-9F03-0B0D934B46EE}" type="datetime1">
              <a:rPr lang="en-US" smtClean="0"/>
              <a:pPr/>
              <a:t>9/13/2017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994-85F1-4535-9C4A-CB2212A4E25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Reader’s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219200"/>
            <a:ext cx="6400800" cy="2895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	</a:t>
            </a:r>
            <a:r>
              <a:rPr lang="en-US" dirty="0" smtClean="0"/>
              <a:t>  Centered Groups: </a:t>
            </a:r>
          </a:p>
          <a:p>
            <a:pPr>
              <a:buFontTx/>
              <a:buChar char="-"/>
            </a:pPr>
            <a:r>
              <a:rPr lang="en-US" dirty="0" smtClean="0"/>
              <a:t>Guided reading</a:t>
            </a:r>
          </a:p>
          <a:p>
            <a:pPr>
              <a:buFontTx/>
              <a:buChar char="-"/>
            </a:pPr>
            <a:r>
              <a:rPr lang="en-US" dirty="0" smtClean="0"/>
              <a:t>Computer center (AR)</a:t>
            </a:r>
          </a:p>
          <a:p>
            <a:pPr>
              <a:buFontTx/>
              <a:buChar char="-"/>
            </a:pPr>
            <a:r>
              <a:rPr lang="en-US" dirty="0" smtClean="0"/>
              <a:t>Interactive notebooks</a:t>
            </a:r>
          </a:p>
          <a:p>
            <a:pPr>
              <a:buFontTx/>
              <a:buChar char="-"/>
            </a:pPr>
            <a:r>
              <a:rPr lang="en-US" dirty="0" smtClean="0"/>
              <a:t>Student led Your Turn book and tasks cards.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F874-EE77-4A05-9F03-0B0D934B46EE}" type="datetime1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994-85F1-4535-9C4A-CB2212A4E250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Writer's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143000"/>
            <a:ext cx="66294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Writing is built into the </a:t>
            </a:r>
            <a:r>
              <a:rPr lang="en-US" u="sng" dirty="0" smtClean="0"/>
              <a:t>Reading Wonder’s</a:t>
            </a:r>
            <a:r>
              <a:rPr lang="en-US" dirty="0" smtClean="0"/>
              <a:t> series. </a:t>
            </a:r>
          </a:p>
          <a:p>
            <a:pPr>
              <a:buNone/>
            </a:pPr>
            <a:r>
              <a:rPr lang="en-US" dirty="0" smtClean="0"/>
              <a:t>Types of writing your child will learn this year</a:t>
            </a:r>
          </a:p>
          <a:p>
            <a:pPr>
              <a:buFontTx/>
              <a:buChar char="-"/>
            </a:pPr>
            <a:r>
              <a:rPr lang="en-US" dirty="0" smtClean="0"/>
              <a:t>Narrative</a:t>
            </a:r>
          </a:p>
          <a:p>
            <a:pPr>
              <a:buFontTx/>
              <a:buChar char="-"/>
            </a:pPr>
            <a:r>
              <a:rPr lang="en-US" dirty="0" smtClean="0"/>
              <a:t>Informational</a:t>
            </a:r>
          </a:p>
          <a:p>
            <a:pPr>
              <a:buFontTx/>
              <a:buChar char="-"/>
            </a:pPr>
            <a:r>
              <a:rPr lang="en-US" dirty="0" smtClean="0"/>
              <a:t>Explanatory</a:t>
            </a:r>
          </a:p>
          <a:p>
            <a:pPr>
              <a:buFontTx/>
              <a:buChar char="-"/>
            </a:pPr>
            <a:r>
              <a:rPr lang="en-US" dirty="0" smtClean="0"/>
              <a:t>Opinion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F874-EE77-4A05-9F03-0B0D934B46EE}" type="datetime1">
              <a:rPr lang="en-US" smtClean="0"/>
              <a:pPr/>
              <a:t>9/13/2017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994-85F1-4535-9C4A-CB2212A4E25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 reading and math (Quarterly)</a:t>
            </a:r>
          </a:p>
          <a:p>
            <a:r>
              <a:rPr lang="en-US" dirty="0" smtClean="0"/>
              <a:t>Reading </a:t>
            </a:r>
            <a:r>
              <a:rPr lang="en-US" dirty="0" err="1" smtClean="0"/>
              <a:t>Dibels</a:t>
            </a:r>
            <a:r>
              <a:rPr lang="en-US" dirty="0"/>
              <a:t> </a:t>
            </a:r>
            <a:r>
              <a:rPr lang="en-US" dirty="0" smtClean="0"/>
              <a:t>(monitored throughout the year). </a:t>
            </a:r>
          </a:p>
          <a:p>
            <a:r>
              <a:rPr lang="en-US" dirty="0" smtClean="0"/>
              <a:t>End of the year performance series.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F874-EE77-4A05-9F03-0B0D934B46EE}" type="datetime1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994-85F1-4535-9C4A-CB2212A4E25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9573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Wonders Home Connect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a typeface="Calibri"/>
              </a:rPr>
              <a:t>The Connect Ed portion allows students/parents to access all reading materials from the internet.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a typeface="Calibri"/>
              </a:rPr>
              <a:t>Students can practice skills, read selections, and locate homework. 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F874-EE77-4A05-9F03-0B0D934B46EE}" type="datetime1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994-85F1-4535-9C4A-CB2212A4E25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6400800" cy="944562"/>
          </a:xfrm>
        </p:spPr>
        <p:txBody>
          <a:bodyPr/>
          <a:lstStyle/>
          <a:p>
            <a:r>
              <a:rPr lang="en-US" dirty="0" smtClean="0"/>
              <a:t>Exploring the Student Workspace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2209800"/>
            <a:ext cx="6400800" cy="4267200"/>
          </a:xfrm>
        </p:spPr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en-US" b="1" dirty="0" smtClean="0"/>
              <a:t>Top Navigation:</a:t>
            </a:r>
            <a:endParaRPr lang="en-US" dirty="0" smtClean="0"/>
          </a:p>
          <a:p>
            <a:pPr lvl="0"/>
            <a:r>
              <a:rPr lang="en-US" dirty="0" smtClean="0"/>
              <a:t>Home screen </a:t>
            </a:r>
          </a:p>
          <a:p>
            <a:pPr lvl="0"/>
            <a:r>
              <a:rPr lang="en-US" dirty="0" smtClean="0"/>
              <a:t>My Binder – area for students to save work</a:t>
            </a:r>
          </a:p>
          <a:p>
            <a:pPr lvl="0"/>
            <a:r>
              <a:rPr lang="en-US" dirty="0" smtClean="0"/>
              <a:t>Collaborate – teacher moderated area for discussion and inquiry projects</a:t>
            </a:r>
          </a:p>
          <a:p>
            <a:pPr lvl="0"/>
            <a:r>
              <a:rPr lang="en-US" dirty="0" smtClean="0"/>
              <a:t>Resources – a complete listing of student resources</a:t>
            </a:r>
          </a:p>
          <a:p>
            <a:pPr lvl="0"/>
            <a:r>
              <a:rPr lang="en-US" dirty="0" smtClean="0"/>
              <a:t>School to Home – parent letters, activities and suggestions for home practice</a:t>
            </a:r>
          </a:p>
          <a:p>
            <a:r>
              <a:rPr lang="en-US" dirty="0" smtClean="0"/>
              <a:t>ABC – Complete grade level, visual vocabulary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F874-EE77-4A05-9F03-0B0D934B46EE}" type="datetime1">
              <a:rPr lang="en-US" smtClean="0"/>
              <a:pPr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7994-85F1-4535-9C4A-CB2212A4E250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219201"/>
            <a:ext cx="2971800" cy="1748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374</Words>
  <Application>Microsoft Office PowerPoint</Application>
  <PresentationFormat>On-screen Show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Welcome to the  3rd Grade Lakewood Elementary  </vt:lpstr>
      <vt:lpstr>Meet the Teachers</vt:lpstr>
      <vt:lpstr> Report Cards and Testing </vt:lpstr>
      <vt:lpstr>Reader’s Workshop</vt:lpstr>
      <vt:lpstr>Reader’s Workshop</vt:lpstr>
      <vt:lpstr>Writer's Workshop</vt:lpstr>
      <vt:lpstr>Testing</vt:lpstr>
      <vt:lpstr>Wonders Home Connect</vt:lpstr>
      <vt:lpstr>Exploring the Student Workspace</vt:lpstr>
      <vt:lpstr>Fast Launch Icons </vt:lpstr>
      <vt:lpstr>Mastery Connect</vt:lpstr>
      <vt:lpstr>Social Studies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sysop</cp:lastModifiedBy>
  <cp:revision>43</cp:revision>
  <dcterms:created xsi:type="dcterms:W3CDTF">2011-08-02T15:53:12Z</dcterms:created>
  <dcterms:modified xsi:type="dcterms:W3CDTF">2017-09-13T13:06:29Z</dcterms:modified>
</cp:coreProperties>
</file>